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7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8AA9"/>
    <a:srgbClr val="369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8171" autoAdjust="0"/>
  </p:normalViewPr>
  <p:slideViewPr>
    <p:cSldViewPr snapToGrid="0">
      <p:cViewPr>
        <p:scale>
          <a:sx n="105" d="100"/>
          <a:sy n="105" d="100"/>
        </p:scale>
        <p:origin x="-1830" y="-300"/>
      </p:cViewPr>
      <p:guideLst>
        <p:guide orient="horz" pos="2054"/>
        <p:guide pos="27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4B2F9-8792-424C-86B1-A34D52DD1A5C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B7489-17A4-9140-B0B2-0ABF8649D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8662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8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659331" y="6148102"/>
            <a:ext cx="1202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400" dirty="0">
                <a:solidFill>
                  <a:schemeClr val="accent6">
                    <a:lumMod val="40000"/>
                    <a:lumOff val="60000"/>
                  </a:schemeClr>
                </a:solidFill>
                <a:latin typeface=""/>
                <a:cs typeface="FeSa Cond Pro Book"/>
              </a:rPr>
              <a:t>www.tyuiu.ru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  <a:latin typeface=""/>
              <a:cs typeface="FeSa Cond Pro Book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31840" y="1231631"/>
            <a:ext cx="3096344" cy="1693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9582" y="3322370"/>
            <a:ext cx="5082343" cy="2623261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986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98098" y="6510048"/>
            <a:ext cx="2067255" cy="265384"/>
          </a:xfrm>
          <a:prstGeom prst="rect">
            <a:avLst/>
          </a:prstGeom>
        </p:spPr>
        <p:txBody>
          <a:bodyPr/>
          <a:lstStyle/>
          <a:p>
            <a:fld id="{4E3914EA-46C1-784A-A817-F5D196E6F1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591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 userDrawn="1"/>
        </p:nvSpPr>
        <p:spPr>
          <a:xfrm>
            <a:off x="4644008" y="1340768"/>
            <a:ext cx="3960440" cy="360040"/>
          </a:xfrm>
          <a:prstGeom prst="roundRect">
            <a:avLst>
              <a:gd name="adj" fmla="val 14912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611560" y="1340768"/>
            <a:ext cx="3960440" cy="360040"/>
          </a:xfrm>
          <a:prstGeom prst="roundRect">
            <a:avLst>
              <a:gd name="adj" fmla="val 14912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1340768"/>
            <a:ext cx="4031878" cy="5040560"/>
          </a:xfrm>
        </p:spPr>
        <p:txBody>
          <a:bodyPr/>
          <a:lstStyle>
            <a:lvl1pPr>
              <a:defRPr sz="1600" b="1" i="0" strike="noStrike" cap="all" baseline="0">
                <a:solidFill>
                  <a:schemeClr val="bg1"/>
                </a:solidFill>
                <a:latin typeface=""/>
              </a:defRPr>
            </a:lvl1pPr>
            <a:lvl2pPr>
              <a:defRPr sz="1800"/>
            </a:lvl2pPr>
            <a:lvl3pPr>
              <a:defRPr sz="1200" b="1" i="0" cap="all"/>
            </a:lvl3pPr>
            <a:lvl4pPr>
              <a:defRPr sz="1200" b="1" i="0" cap="all">
                <a:solidFill>
                  <a:schemeClr val="accent6">
                    <a:lumMod val="75000"/>
                  </a:schemeClr>
                </a:solidFill>
                <a:latin typeface=""/>
              </a:defRPr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98098" y="6510048"/>
            <a:ext cx="2067255" cy="265384"/>
          </a:xfrm>
          <a:prstGeom prst="rect">
            <a:avLst/>
          </a:prstGeom>
        </p:spPr>
        <p:txBody>
          <a:bodyPr/>
          <a:lstStyle/>
          <a:p>
            <a:fld id="{4E3914EA-46C1-784A-A817-F5D196E6F19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44008" y="1340768"/>
            <a:ext cx="4032448" cy="5040560"/>
          </a:xfrm>
        </p:spPr>
        <p:txBody>
          <a:bodyPr/>
          <a:lstStyle>
            <a:lvl1pPr>
              <a:defRPr sz="1600" b="1" i="0" strike="noStrike" cap="all" baseline="0">
                <a:solidFill>
                  <a:schemeClr val="bg1"/>
                </a:solidFill>
                <a:latin typeface=""/>
              </a:defRPr>
            </a:lvl1pPr>
            <a:lvl2pPr>
              <a:defRPr sz="1800"/>
            </a:lvl2pPr>
            <a:lvl3pPr>
              <a:defRPr sz="1200" b="1" i="0" cap="all"/>
            </a:lvl3pPr>
            <a:lvl4pPr>
              <a:defRPr sz="1200" b="1" i="0" cap="all">
                <a:solidFill>
                  <a:schemeClr val="accent6">
                    <a:lumMod val="75000"/>
                  </a:schemeClr>
                </a:solidFill>
                <a:latin typeface=""/>
              </a:defRPr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348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ар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p_4000px_russia_with_crimea_and_sevastopol copy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42" t="-8053" r="-2031" b="-773"/>
          <a:stretch/>
        </p:blipFill>
        <p:spPr>
          <a:xfrm>
            <a:off x="899592" y="188640"/>
            <a:ext cx="7091511" cy="41532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390D4-FDB4-CC44-85FA-6AD83676FF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>
            <a:off x="611560" y="4149080"/>
            <a:ext cx="7920880" cy="360040"/>
          </a:xfrm>
          <a:prstGeom prst="roundRect">
            <a:avLst>
              <a:gd name="adj" fmla="val 14912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611560" y="4149080"/>
            <a:ext cx="7920880" cy="2088232"/>
          </a:xfrm>
        </p:spPr>
        <p:txBody>
          <a:bodyPr/>
          <a:lstStyle>
            <a:lvl1pPr>
              <a:defRPr sz="1600" b="1" i="0" strike="noStrike" cap="all" baseline="0">
                <a:solidFill>
                  <a:schemeClr val="bg1"/>
                </a:solidFill>
                <a:latin typeface=""/>
              </a:defRPr>
            </a:lvl1pPr>
            <a:lvl2pPr>
              <a:defRPr sz="1800"/>
            </a:lvl2pPr>
            <a:lvl3pPr>
              <a:defRPr sz="1200" b="1" i="0" cap="all"/>
            </a:lvl3pPr>
            <a:lvl4pPr>
              <a:defRPr sz="1200" b="1" i="0" cap="all">
                <a:solidFill>
                  <a:schemeClr val="accent6">
                    <a:lumMod val="75000"/>
                  </a:schemeClr>
                </a:solidFill>
                <a:latin typeface=""/>
              </a:defRPr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614864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1F497D"/>
                </a:solidFill>
              </a:defRPr>
            </a:lvl1pPr>
          </a:lstStyle>
          <a:p>
            <a:pPr algn="r"/>
            <a:fld id="{B19B0651-EE4F-4900-A07F-96A6BFA9D0F0}" type="slidenum">
              <a:rPr lang="ru-RU" smtClean="0"/>
              <a:pPr algn="r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6741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9180512" cy="85561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021" y="274638"/>
            <a:ext cx="6798869" cy="6297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21" y="1276354"/>
            <a:ext cx="8017536" cy="5054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7" descr="222344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57367"/>
            <a:ext cx="9252520" cy="1295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452320" y="188640"/>
            <a:ext cx="1053374" cy="576064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553200" y="64384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4BE390D4-FDB4-CC44-85FA-6AD83676FF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78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2400" b="1" i="0" kern="1200" cap="all">
          <a:solidFill>
            <a:schemeClr val="accent4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16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ct val="20000"/>
        </a:spcBef>
        <a:buFontTx/>
        <a:buNone/>
        <a:defRPr sz="16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buFontTx/>
        <a:buNone/>
        <a:defRPr sz="16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Tx/>
        <a:buNone/>
        <a:defRPr sz="16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Tx/>
        <a:buNone/>
        <a:defRPr sz="16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635896" y="3322370"/>
            <a:ext cx="5082343" cy="2623261"/>
          </a:xfrm>
        </p:spPr>
        <p:txBody>
          <a:bodyPr/>
          <a:lstStyle/>
          <a:p>
            <a:r>
              <a:rPr lang="ru-RU" dirty="0" smtClean="0"/>
              <a:t>Тема доклада: </a:t>
            </a:r>
            <a:br>
              <a:rPr lang="ru-RU" dirty="0" smtClean="0"/>
            </a:br>
            <a:r>
              <a:rPr lang="ru-RU" dirty="0" smtClean="0"/>
              <a:t>…..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886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Название слайда</a:t>
            </a:r>
            <a:endParaRPr lang="en-US" dirty="0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6553200" y="64384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4BE390D4-FDB4-CC44-85FA-6AD83676FFD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3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14" name="Picture 13" descr="8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853989" y="6204546"/>
            <a:ext cx="10438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400" dirty="0">
                <a:solidFill>
                  <a:schemeClr val="bg1">
                    <a:lumMod val="85000"/>
                  </a:schemeClr>
                </a:solidFill>
                <a:latin typeface="Arial Narrow"/>
                <a:cs typeface="Arial Narrow"/>
              </a:rPr>
              <a:t>www.tyuiu.ru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Arial Narrow"/>
              <a:cs typeface="Arial Narrow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15408" y="5187492"/>
            <a:ext cx="53285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  <a:latin typeface="Arial Narrow"/>
                <a:cs typeface="Arial Narrow"/>
              </a:rPr>
              <a:t>ПЕРВЫЙ ВУЗ </a:t>
            </a:r>
            <a:br>
              <a:rPr lang="ru-RU" sz="2000" dirty="0" smtClean="0">
                <a:solidFill>
                  <a:schemeClr val="bg1">
                    <a:lumMod val="85000"/>
                  </a:schemeClr>
                </a:solidFill>
                <a:latin typeface="Arial Narrow"/>
                <a:cs typeface="Arial Narrow"/>
              </a:rPr>
            </a:br>
            <a:r>
              <a:rPr lang="ru-RU" sz="2000" dirty="0" smtClean="0">
                <a:solidFill>
                  <a:schemeClr val="bg1">
                    <a:lumMod val="85000"/>
                  </a:schemeClr>
                </a:solidFill>
                <a:latin typeface="Arial Narrow"/>
                <a:cs typeface="Arial Narrow"/>
              </a:rPr>
              <a:t>КОРПОРАЦИЙ</a:t>
            </a:r>
            <a:endParaRPr lang="en-US" sz="2000" dirty="0">
              <a:solidFill>
                <a:schemeClr val="bg1">
                  <a:lumMod val="85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434" y="2943727"/>
            <a:ext cx="2399716" cy="131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90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устой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</TotalTime>
  <Words>9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пустой</vt:lpstr>
      <vt:lpstr>Тема доклада:  ….. </vt:lpstr>
      <vt:lpstr>Название слайда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Лидия Дерендяева</dc:creator>
  <cp:lastModifiedBy>Лукашук Наталия Александровна</cp:lastModifiedBy>
  <cp:revision>46</cp:revision>
  <dcterms:created xsi:type="dcterms:W3CDTF">2017-02-14T14:40:52Z</dcterms:created>
  <dcterms:modified xsi:type="dcterms:W3CDTF">2017-02-17T03:46:30Z</dcterms:modified>
</cp:coreProperties>
</file>